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8288000" cy="10287000"/>
  <p:notesSz cx="6858000" cy="9144000"/>
  <p:embeddedFontLst>
    <p:embeddedFont>
      <p:font typeface="29LT Adir Semi-Bold" panose="020B0604020202020204" charset="-78"/>
      <p:regular r:id="rId30"/>
    </p:embeddedFont>
    <p:embeddedFont>
      <p:font typeface="Roboto Condensed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027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2869339" y="3742566"/>
            <a:ext cx="7962333" cy="28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66"/>
              </a:lnSpc>
            </a:pPr>
            <a:r>
              <a:rPr lang="en-US" sz="16404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6261616" y="-191987"/>
            <a:ext cx="13879453" cy="10478987"/>
          </a:xfrm>
          <a:custGeom>
            <a:avLst/>
            <a:gdLst/>
            <a:ahLst/>
            <a:cxnLst/>
            <a:rect l="l" t="t" r="r" b="b"/>
            <a:pathLst>
              <a:path w="13879453" h="10478987">
                <a:moveTo>
                  <a:pt x="0" y="0"/>
                </a:moveTo>
                <a:lnTo>
                  <a:pt x="13879453" y="0"/>
                </a:lnTo>
                <a:lnTo>
                  <a:pt x="13879453" y="10478987"/>
                </a:lnTo>
                <a:lnTo>
                  <a:pt x="0" y="10478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-230034" y="1836257"/>
            <a:ext cx="6657922" cy="83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Conflicting medication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6245562" y="95993"/>
            <a:ext cx="13625166" cy="10287000"/>
          </a:xfrm>
          <a:custGeom>
            <a:avLst/>
            <a:gdLst/>
            <a:ahLst/>
            <a:cxnLst/>
            <a:rect l="l" t="t" r="r" b="b"/>
            <a:pathLst>
              <a:path w="13625166" h="10287000">
                <a:moveTo>
                  <a:pt x="0" y="0"/>
                </a:moveTo>
                <a:lnTo>
                  <a:pt x="13625166" y="0"/>
                </a:lnTo>
                <a:lnTo>
                  <a:pt x="136251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-230034" y="1836257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Non-contradictory medication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1194345" y="1699023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Diagnosis with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mediator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54244" y="0"/>
            <a:ext cx="15743646" cy="10508884"/>
          </a:xfrm>
          <a:custGeom>
            <a:avLst/>
            <a:gdLst/>
            <a:ahLst/>
            <a:cxnLst/>
            <a:rect l="l" t="t" r="r" b="b"/>
            <a:pathLst>
              <a:path w="15743646" h="10508884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>
            <a:off x="4617451" y="-179693"/>
            <a:ext cx="15680438" cy="10466693"/>
          </a:xfrm>
          <a:custGeom>
            <a:avLst/>
            <a:gdLst/>
            <a:ahLst/>
            <a:cxnLst/>
            <a:rect l="l" t="t" r="r" b="b"/>
            <a:pathLst>
              <a:path w="15680438" h="10466693">
                <a:moveTo>
                  <a:pt x="0" y="0"/>
                </a:moveTo>
                <a:lnTo>
                  <a:pt x="15680438" y="0"/>
                </a:lnTo>
                <a:lnTo>
                  <a:pt x="15680438" y="10466693"/>
                </a:lnTo>
                <a:lnTo>
                  <a:pt x="0" y="1046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978691" y="2049493"/>
            <a:ext cx="6657922" cy="168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Collaboration 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between Drs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554244" y="0"/>
            <a:ext cx="15743646" cy="10508884"/>
          </a:xfrm>
          <a:custGeom>
            <a:avLst/>
            <a:gdLst/>
            <a:ahLst/>
            <a:cxnLst/>
            <a:rect l="l" t="t" r="r" b="b"/>
            <a:pathLst>
              <a:path w="15743646" h="10508884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2285444" y="3818830"/>
            <a:ext cx="8968383" cy="250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ER Diagram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70737" y="0"/>
            <a:ext cx="14054313" cy="10287000"/>
          </a:xfrm>
          <a:custGeom>
            <a:avLst/>
            <a:gdLst/>
            <a:ahLst/>
            <a:cxnLst/>
            <a:rect l="l" t="t" r="r" b="b"/>
            <a:pathLst>
              <a:path w="14054313" h="10287000">
                <a:moveTo>
                  <a:pt x="0" y="0"/>
                </a:moveTo>
                <a:lnTo>
                  <a:pt x="14054312" y="0"/>
                </a:lnTo>
                <a:lnTo>
                  <a:pt x="140543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3330515" y="3818830"/>
            <a:ext cx="6878241" cy="250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Database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0770" y="6529784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8842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2626237" y="5858070"/>
            <a:ext cx="11622605" cy="3784130"/>
          </a:xfrm>
          <a:custGeom>
            <a:avLst/>
            <a:gdLst/>
            <a:ahLst/>
            <a:cxnLst/>
            <a:rect l="l" t="t" r="r" b="b"/>
            <a:pathLst>
              <a:path w="11622605" h="3784130">
                <a:moveTo>
                  <a:pt x="0" y="0"/>
                </a:moveTo>
                <a:lnTo>
                  <a:pt x="11622605" y="0"/>
                </a:lnTo>
                <a:lnTo>
                  <a:pt x="11622605" y="3784130"/>
                </a:lnTo>
                <a:lnTo>
                  <a:pt x="0" y="378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45" r="-564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3195735" y="527424"/>
            <a:ext cx="10483609" cy="4924858"/>
          </a:xfrm>
          <a:custGeom>
            <a:avLst/>
            <a:gdLst/>
            <a:ahLst/>
            <a:cxnLst/>
            <a:rect l="l" t="t" r="r" b="b"/>
            <a:pathLst>
              <a:path w="10483609" h="4924858">
                <a:moveTo>
                  <a:pt x="0" y="0"/>
                </a:moveTo>
                <a:lnTo>
                  <a:pt x="10483609" y="0"/>
                </a:lnTo>
                <a:lnTo>
                  <a:pt x="10483609" y="4924858"/>
                </a:lnTo>
                <a:lnTo>
                  <a:pt x="0" y="4924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3143" y="8874400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5312" y="95192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3380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263023" y="1270598"/>
            <a:ext cx="8606880" cy="3657672"/>
          </a:xfrm>
          <a:custGeom>
            <a:avLst/>
            <a:gdLst/>
            <a:ahLst/>
            <a:cxnLst/>
            <a:rect l="l" t="t" r="r" b="b"/>
            <a:pathLst>
              <a:path w="8606880" h="3657672">
                <a:moveTo>
                  <a:pt x="0" y="0"/>
                </a:moveTo>
                <a:lnTo>
                  <a:pt x="8606880" y="0"/>
                </a:lnTo>
                <a:lnTo>
                  <a:pt x="8606880" y="3657671"/>
                </a:lnTo>
                <a:lnTo>
                  <a:pt x="0" y="365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9144000" y="1270598"/>
            <a:ext cx="8984506" cy="3872902"/>
          </a:xfrm>
          <a:custGeom>
            <a:avLst/>
            <a:gdLst/>
            <a:ahLst/>
            <a:cxnLst/>
            <a:rect l="l" t="t" r="r" b="b"/>
            <a:pathLst>
              <a:path w="8984506" h="3872902">
                <a:moveTo>
                  <a:pt x="0" y="0"/>
                </a:moveTo>
                <a:lnTo>
                  <a:pt x="8984506" y="0"/>
                </a:lnTo>
                <a:lnTo>
                  <a:pt x="8984506" y="3872902"/>
                </a:lnTo>
                <a:lnTo>
                  <a:pt x="0" y="387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>
            <a:off x="263023" y="5381625"/>
            <a:ext cx="10216378" cy="2981017"/>
          </a:xfrm>
          <a:custGeom>
            <a:avLst/>
            <a:gdLst/>
            <a:ahLst/>
            <a:cxnLst/>
            <a:rect l="l" t="t" r="r" b="b"/>
            <a:pathLst>
              <a:path w="10216378" h="2981017">
                <a:moveTo>
                  <a:pt x="0" y="0"/>
                </a:moveTo>
                <a:lnTo>
                  <a:pt x="10216378" y="0"/>
                </a:lnTo>
                <a:lnTo>
                  <a:pt x="10216378" y="2981017"/>
                </a:lnTo>
                <a:lnTo>
                  <a:pt x="0" y="2981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3216066" y="3818830"/>
            <a:ext cx="7107138" cy="250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Examples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6066" y="6277155"/>
            <a:ext cx="710713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9LT Adir Semi-Bold"/>
              </a:rPr>
              <a:t>Examples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78363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582228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07601" y="3697703"/>
            <a:ext cx="6082168" cy="68885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949922" y="3748272"/>
            <a:ext cx="9464132" cy="250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introduction</a:t>
            </a:r>
            <a:r>
              <a:rPr lang="en-US" sz="14590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3987" y="8874400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59180" y="-25465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43689" y="92583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4906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167281" y="1594028"/>
            <a:ext cx="16636984" cy="6715044"/>
          </a:xfrm>
          <a:custGeom>
            <a:avLst/>
            <a:gdLst/>
            <a:ahLst/>
            <a:cxnLst/>
            <a:rect l="l" t="t" r="r" b="b"/>
            <a:pathLst>
              <a:path w="16636984" h="6715044">
                <a:moveTo>
                  <a:pt x="0" y="0"/>
                </a:moveTo>
                <a:lnTo>
                  <a:pt x="16636984" y="0"/>
                </a:lnTo>
                <a:lnTo>
                  <a:pt x="16636984" y="6715044"/>
                </a:lnTo>
                <a:lnTo>
                  <a:pt x="0" y="6715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5328" y="9700669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85349" y="-2097489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2205" y="-821521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65949" y="96422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7455" y="10269789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04516" y="-614254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3"/>
                </a:lnTo>
                <a:lnTo>
                  <a:pt x="0" y="228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0" y="1669279"/>
            <a:ext cx="18288000" cy="7752753"/>
          </a:xfrm>
          <a:custGeom>
            <a:avLst/>
            <a:gdLst/>
            <a:ahLst/>
            <a:cxnLst/>
            <a:rect l="l" t="t" r="r" b="b"/>
            <a:pathLst>
              <a:path w="18288000" h="7752753">
                <a:moveTo>
                  <a:pt x="0" y="0"/>
                </a:moveTo>
                <a:lnTo>
                  <a:pt x="18288000" y="0"/>
                </a:lnTo>
                <a:lnTo>
                  <a:pt x="18288000" y="7752752"/>
                </a:lnTo>
                <a:lnTo>
                  <a:pt x="0" y="775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45247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4906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376806" y="5434001"/>
            <a:ext cx="16244424" cy="1058534"/>
          </a:xfrm>
          <a:custGeom>
            <a:avLst/>
            <a:gdLst/>
            <a:ahLst/>
            <a:cxnLst/>
            <a:rect l="l" t="t" r="r" b="b"/>
            <a:pathLst>
              <a:path w="16244424" h="1058534">
                <a:moveTo>
                  <a:pt x="0" y="0"/>
                </a:moveTo>
                <a:lnTo>
                  <a:pt x="16244423" y="0"/>
                </a:lnTo>
                <a:lnTo>
                  <a:pt x="16244423" y="1058534"/>
                </a:lnTo>
                <a:lnTo>
                  <a:pt x="0" y="105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1361935" y="3170445"/>
            <a:ext cx="16259295" cy="1216406"/>
          </a:xfrm>
          <a:custGeom>
            <a:avLst/>
            <a:gdLst/>
            <a:ahLst/>
            <a:cxnLst/>
            <a:rect l="l" t="t" r="r" b="b"/>
            <a:pathLst>
              <a:path w="16259295" h="1216406">
                <a:moveTo>
                  <a:pt x="0" y="0"/>
                </a:moveTo>
                <a:lnTo>
                  <a:pt x="16259294" y="0"/>
                </a:lnTo>
                <a:lnTo>
                  <a:pt x="16259294" y="1216406"/>
                </a:lnTo>
                <a:lnTo>
                  <a:pt x="0" y="121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>
            <a:off x="1369367" y="7621259"/>
            <a:ext cx="16251863" cy="1178260"/>
          </a:xfrm>
          <a:custGeom>
            <a:avLst/>
            <a:gdLst/>
            <a:ahLst/>
            <a:cxnLst/>
            <a:rect l="l" t="t" r="r" b="b"/>
            <a:pathLst>
              <a:path w="16251863" h="1178260">
                <a:moveTo>
                  <a:pt x="0" y="0"/>
                </a:moveTo>
                <a:lnTo>
                  <a:pt x="16251862" y="0"/>
                </a:lnTo>
                <a:lnTo>
                  <a:pt x="16251862" y="1178260"/>
                </a:lnTo>
                <a:lnTo>
                  <a:pt x="0" y="117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/>
          <p:cNvSpPr/>
          <p:nvPr/>
        </p:nvSpPr>
        <p:spPr>
          <a:xfrm>
            <a:off x="1361935" y="1335476"/>
            <a:ext cx="16244424" cy="1058534"/>
          </a:xfrm>
          <a:custGeom>
            <a:avLst/>
            <a:gdLst/>
            <a:ahLst/>
            <a:cxnLst/>
            <a:rect l="l" t="t" r="r" b="b"/>
            <a:pathLst>
              <a:path w="16244424" h="1058534">
                <a:moveTo>
                  <a:pt x="0" y="0"/>
                </a:moveTo>
                <a:lnTo>
                  <a:pt x="16244423" y="0"/>
                </a:lnTo>
                <a:lnTo>
                  <a:pt x="16244423" y="1058533"/>
                </a:lnTo>
                <a:lnTo>
                  <a:pt x="0" y="1058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45247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4906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0705" y="2324805"/>
            <a:ext cx="17863855" cy="5893981"/>
          </a:xfrm>
          <a:custGeom>
            <a:avLst/>
            <a:gdLst/>
            <a:ahLst/>
            <a:cxnLst/>
            <a:rect l="l" t="t" r="r" b="b"/>
            <a:pathLst>
              <a:path w="17863855" h="5893981">
                <a:moveTo>
                  <a:pt x="0" y="0"/>
                </a:moveTo>
                <a:lnTo>
                  <a:pt x="17863855" y="0"/>
                </a:lnTo>
                <a:lnTo>
                  <a:pt x="17863855" y="5893980"/>
                </a:lnTo>
                <a:lnTo>
                  <a:pt x="0" y="589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45247" y="8874400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49062" y="-61434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0" y="3512501"/>
            <a:ext cx="18075619" cy="4012637"/>
          </a:xfrm>
          <a:custGeom>
            <a:avLst/>
            <a:gdLst/>
            <a:ahLst/>
            <a:cxnLst/>
            <a:rect l="l" t="t" r="r" b="b"/>
            <a:pathLst>
              <a:path w="18075619" h="4012637">
                <a:moveTo>
                  <a:pt x="0" y="0"/>
                </a:moveTo>
                <a:lnTo>
                  <a:pt x="18075619" y="0"/>
                </a:lnTo>
                <a:lnTo>
                  <a:pt x="18075619" y="4012638"/>
                </a:lnTo>
                <a:lnTo>
                  <a:pt x="0" y="401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9951" y="1028700"/>
            <a:ext cx="6928577" cy="88844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13596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4894" y="8257644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1028700" y="4089130"/>
            <a:ext cx="12482482" cy="188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>
                <a:solidFill>
                  <a:srgbClr val="000000"/>
                </a:solidFill>
                <a:latin typeface="Roboto Condensed Bold"/>
              </a:rPr>
              <a:t>Results and next step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577787" y="3970914"/>
            <a:ext cx="7984207" cy="285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0918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Make a website</a:t>
            </a:r>
          </a:p>
          <a:p>
            <a:pPr marL="1170918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Increasing the data set</a:t>
            </a:r>
          </a:p>
          <a:p>
            <a:pPr algn="just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       for medications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5093" y="3974953"/>
            <a:ext cx="6592259" cy="189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0919" lvl="1" indent="-585459" algn="just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Database work on drug conflicts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1974582" y="1780489"/>
            <a:ext cx="12482482" cy="188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>
                <a:solidFill>
                  <a:srgbClr val="000000"/>
                </a:solidFill>
                <a:latin typeface="Roboto Condensed Bold"/>
              </a:rPr>
              <a:t> Next step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10350" y="1979678"/>
            <a:ext cx="11444879" cy="173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2"/>
              </a:lnSpc>
            </a:pPr>
            <a:r>
              <a:rPr lang="en-US" sz="10066">
                <a:solidFill>
                  <a:srgbClr val="000000"/>
                </a:solidFill>
                <a:latin typeface="Roboto Condensed Bold"/>
              </a:rPr>
              <a:t>Results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873872" y="3500182"/>
            <a:ext cx="10016815" cy="163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66"/>
              </a:lnSpc>
              <a:spcBef>
                <a:spcPct val="0"/>
              </a:spcBef>
            </a:pPr>
            <a:r>
              <a:rPr lang="en-US" sz="4690">
                <a:solidFill>
                  <a:srgbClr val="000000"/>
                </a:solidFill>
                <a:latin typeface="Roboto Condensed Bold"/>
              </a:rPr>
              <a:t>Giving a life opportunity to someone who could have taken a </a:t>
            </a:r>
            <a:r>
              <a:rPr lang="en-US" sz="4690">
                <a:solidFill>
                  <a:srgbClr val="345EE9"/>
                </a:solidFill>
                <a:latin typeface="Roboto Condensed Bold"/>
              </a:rPr>
              <a:t>conflicting medication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609656" y="1245534"/>
            <a:ext cx="11136720" cy="170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3"/>
              </a:lnSpc>
            </a:pPr>
            <a:r>
              <a:rPr lang="en-US" sz="9795">
                <a:solidFill>
                  <a:srgbClr val="000000"/>
                </a:solidFill>
                <a:latin typeface="Roboto Condensed Bold"/>
              </a:rPr>
              <a:t>Our goal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78363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891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318502" y="207179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1028700" y="3529596"/>
            <a:ext cx="7944594" cy="340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4"/>
              </a:lnSpc>
            </a:pPr>
            <a:r>
              <a:rPr lang="en-US" sz="19788">
                <a:solidFill>
                  <a:srgbClr val="000000"/>
                </a:solidFill>
                <a:latin typeface="Roboto Condensed Bold"/>
              </a:rPr>
              <a:t>Thanks 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04322" y="-178833"/>
            <a:ext cx="10644708" cy="10644665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666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42514" y="9903100"/>
            <a:ext cx="767800" cy="7678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7688272" y="-531559"/>
            <a:ext cx="14003929" cy="11185247"/>
          </a:xfrm>
          <a:custGeom>
            <a:avLst/>
            <a:gdLst/>
            <a:ahLst/>
            <a:cxnLst/>
            <a:rect l="l" t="t" r="r" b="b"/>
            <a:pathLst>
              <a:path w="14003929" h="11185247">
                <a:moveTo>
                  <a:pt x="0" y="0"/>
                </a:moveTo>
                <a:lnTo>
                  <a:pt x="14003930" y="0"/>
                </a:lnTo>
                <a:lnTo>
                  <a:pt x="14003930" y="11185247"/>
                </a:lnTo>
                <a:lnTo>
                  <a:pt x="0" y="1118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-1447730" y="1189877"/>
            <a:ext cx="8762333" cy="10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E16666"/>
                </a:solidFill>
                <a:latin typeface="Roboto Condensed Bold"/>
              </a:rPr>
              <a:t>Brainstorming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11768"/>
            <a:ext cx="10072636" cy="87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To solve a problem facing people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4586596"/>
            <a:ext cx="10072636" cy="87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212027"/>
                </a:solidFill>
                <a:latin typeface="Roboto Condensed Bold"/>
              </a:rPr>
              <a:t>We achieve our course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720156" y="1836257"/>
            <a:ext cx="6657922" cy="83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Abdominal pain</a:t>
            </a:r>
          </a:p>
        </p:txBody>
      </p:sp>
      <p:sp>
        <p:nvSpPr>
          <p:cNvPr id="19" name="Freeform 19"/>
          <p:cNvSpPr/>
          <p:nvPr/>
        </p:nvSpPr>
        <p:spPr>
          <a:xfrm>
            <a:off x="6284579" y="-95993"/>
            <a:ext cx="12003421" cy="10478987"/>
          </a:xfrm>
          <a:custGeom>
            <a:avLst/>
            <a:gdLst/>
            <a:ahLst/>
            <a:cxnLst/>
            <a:rect l="l" t="t" r="r" b="b"/>
            <a:pathLst>
              <a:path w="12003421" h="10478987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85508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3451451" y="-2016781"/>
            <a:ext cx="20839330" cy="13889414"/>
          </a:xfrm>
          <a:custGeom>
            <a:avLst/>
            <a:gdLst/>
            <a:ahLst/>
            <a:cxnLst/>
            <a:rect l="l" t="t" r="r" b="b"/>
            <a:pathLst>
              <a:path w="20839330" h="13889414">
                <a:moveTo>
                  <a:pt x="0" y="0"/>
                </a:moveTo>
                <a:lnTo>
                  <a:pt x="20839331" y="0"/>
                </a:lnTo>
                <a:lnTo>
                  <a:pt x="20839331" y="13889414"/>
                </a:lnTo>
                <a:lnTo>
                  <a:pt x="0" y="1388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6"/>
          <p:cNvSpPr txBox="1"/>
          <p:nvPr/>
        </p:nvSpPr>
        <p:spPr>
          <a:xfrm>
            <a:off x="0" y="3161689"/>
            <a:ext cx="11288140" cy="176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8528" lvl="1" indent="-549264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The doctor forgot to ask</a:t>
            </a:r>
          </a:p>
          <a:p>
            <a:pPr marL="1098528" lvl="1" indent="-549264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Or the patient gives an unclear answer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-250802" y="-1129707"/>
            <a:ext cx="18789605" cy="12546414"/>
          </a:xfrm>
          <a:custGeom>
            <a:avLst/>
            <a:gdLst/>
            <a:ahLst/>
            <a:cxnLst/>
            <a:rect l="l" t="t" r="r" b="b"/>
            <a:pathLst>
              <a:path w="18789605" h="12546414">
                <a:moveTo>
                  <a:pt x="0" y="0"/>
                </a:moveTo>
                <a:lnTo>
                  <a:pt x="18789604" y="0"/>
                </a:lnTo>
                <a:lnTo>
                  <a:pt x="18789604" y="12546414"/>
                </a:lnTo>
                <a:lnTo>
                  <a:pt x="0" y="1254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656370" y="1316979"/>
            <a:ext cx="4587105" cy="162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656370" y="1613298"/>
            <a:ext cx="4587105" cy="162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  <p:sp>
        <p:nvSpPr>
          <p:cNvPr id="19" name="Freeform 19"/>
          <p:cNvSpPr/>
          <p:nvPr/>
        </p:nvSpPr>
        <p:spPr>
          <a:xfrm>
            <a:off x="5729249" y="0"/>
            <a:ext cx="15939757" cy="10287000"/>
          </a:xfrm>
          <a:custGeom>
            <a:avLst/>
            <a:gdLst/>
            <a:ahLst/>
            <a:cxnLst/>
            <a:rect l="l" t="t" r="r" b="b"/>
            <a:pathLst>
              <a:path w="15939757" h="10287000">
                <a:moveTo>
                  <a:pt x="0" y="0"/>
                </a:moveTo>
                <a:lnTo>
                  <a:pt x="15939758" y="0"/>
                </a:lnTo>
                <a:lnTo>
                  <a:pt x="1593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0" y="3657941"/>
            <a:ext cx="16045989" cy="397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An intermediary between </a:t>
            </a:r>
          </a:p>
          <a:p>
            <a:pPr algn="just">
              <a:lnSpc>
                <a:spcPts val="5312"/>
              </a:lnSpc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       the patient and the doctor</a:t>
            </a:r>
          </a:p>
          <a:p>
            <a:pPr algn="just">
              <a:lnSpc>
                <a:spcPts val="5312"/>
              </a:lnSpc>
            </a:pPr>
            <a:endParaRPr lang="en-US" sz="3794">
              <a:solidFill>
                <a:srgbClr val="000000"/>
              </a:solidFill>
              <a:latin typeface="Roboto Condensed Bold"/>
            </a:endParaRPr>
          </a:p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Record the patient's medical history</a:t>
            </a:r>
          </a:p>
          <a:p>
            <a:pPr algn="just">
              <a:lnSpc>
                <a:spcPts val="5312"/>
              </a:lnSpc>
            </a:pPr>
            <a:endParaRPr lang="en-US" sz="3794">
              <a:solidFill>
                <a:srgbClr val="000000"/>
              </a:solidFill>
              <a:latin typeface="Roboto Condensed Bold"/>
            </a:endParaRPr>
          </a:p>
          <a:p>
            <a:pPr marL="819239" lvl="1" indent="-409619" algn="just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Medication conflicts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272506" y="1988659"/>
            <a:ext cx="8762333" cy="109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Pneumonia: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93273" y="-115445"/>
            <a:ext cx="19074545" cy="10402445"/>
          </a:xfrm>
          <a:custGeom>
            <a:avLst/>
            <a:gdLst/>
            <a:ahLst/>
            <a:cxnLst/>
            <a:rect l="l" t="t" r="r" b="b"/>
            <a:pathLst>
              <a:path w="19074545" h="10402445">
                <a:moveTo>
                  <a:pt x="0" y="0"/>
                </a:moveTo>
                <a:lnTo>
                  <a:pt x="19074546" y="0"/>
                </a:lnTo>
                <a:lnTo>
                  <a:pt x="19074546" y="10402445"/>
                </a:lnTo>
                <a:lnTo>
                  <a:pt x="0" y="1040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169" b="-13169"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81238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0089" y="-1594028"/>
            <a:ext cx="3188056" cy="3188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9910" y="9258300"/>
            <a:ext cx="2790777" cy="27907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04232" y="662032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-1913266" y="2047474"/>
            <a:ext cx="8762333" cy="221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Search for</a:t>
            </a:r>
          </a:p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 patient data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id="19" name="Freeform 19"/>
          <p:cNvSpPr/>
          <p:nvPr/>
        </p:nvSpPr>
        <p:spPr>
          <a:xfrm>
            <a:off x="4680980" y="-243831"/>
            <a:ext cx="16754329" cy="11166760"/>
          </a:xfrm>
          <a:custGeom>
            <a:avLst/>
            <a:gdLst/>
            <a:ahLst/>
            <a:cxnLst/>
            <a:rect l="l" t="t" r="r" b="b"/>
            <a:pathLst>
              <a:path w="16754329" h="11166760">
                <a:moveTo>
                  <a:pt x="0" y="0"/>
                </a:moveTo>
                <a:lnTo>
                  <a:pt x="16754329" y="0"/>
                </a:lnTo>
                <a:lnTo>
                  <a:pt x="16754329" y="11166760"/>
                </a:lnTo>
                <a:lnTo>
                  <a:pt x="0" y="1116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Custom</PresentationFormat>
  <Paragraphs>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29LT Adir Semi-Bold</vt:lpstr>
      <vt:lpstr>Roboto Condensed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Whale And Gull Grey Modern Technology Project Proposal Presentation</dc:title>
  <cp:lastModifiedBy>على عربى على محمد على</cp:lastModifiedBy>
  <cp:revision>2</cp:revision>
  <dcterms:created xsi:type="dcterms:W3CDTF">2006-08-16T00:00:00Z</dcterms:created>
  <dcterms:modified xsi:type="dcterms:W3CDTF">2024-06-19T07:19:12Z</dcterms:modified>
  <dc:identifier>DAFcltg_N8Q</dc:identifier>
</cp:coreProperties>
</file>